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93" r:id="rId5"/>
    <p:sldId id="321" r:id="rId6"/>
    <p:sldId id="322" r:id="rId7"/>
    <p:sldId id="294" r:id="rId8"/>
    <p:sldId id="295" r:id="rId9"/>
    <p:sldId id="296" r:id="rId10"/>
    <p:sldId id="297" r:id="rId11"/>
    <p:sldId id="298" r:id="rId12"/>
    <p:sldId id="301" r:id="rId13"/>
    <p:sldId id="312" r:id="rId14"/>
    <p:sldId id="314" r:id="rId15"/>
    <p:sldId id="316" r:id="rId16"/>
    <p:sldId id="307" r:id="rId17"/>
    <p:sldId id="318" r:id="rId18"/>
    <p:sldId id="320" r:id="rId19"/>
    <p:sldId id="311" r:id="rId20"/>
    <p:sldId id="310" r:id="rId21"/>
    <p:sldId id="309" r:id="rId2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!" id="{E75E278A-FF0E-49A4-B170-79828D63BBAD}">
          <p14:sldIdLst>
            <p14:sldId id="293"/>
            <p14:sldId id="321"/>
            <p14:sldId id="322"/>
            <p14:sldId id="294"/>
            <p14:sldId id="295"/>
            <p14:sldId id="296"/>
            <p14:sldId id="297"/>
            <p14:sldId id="298"/>
            <p14:sldId id="301"/>
            <p14:sldId id="312"/>
            <p14:sldId id="314"/>
            <p14:sldId id="316"/>
            <p14:sldId id="307"/>
            <p14:sldId id="318"/>
            <p14:sldId id="320"/>
            <p14:sldId id="311"/>
            <p14:sldId id="310"/>
            <p14:sldId id="309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/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AB6"/>
    <a:srgbClr val="D24726"/>
    <a:srgbClr val="404040"/>
    <a:srgbClr val="FF9B45"/>
    <a:srgbClr val="DD462F"/>
    <a:srgbClr val="F8CF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241" autoAdjust="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014AD-F481-4E14-9BD9-D47CBAE72461}" type="datetime1">
              <a:rPr lang="ru-RU" smtClean="0"/>
              <a:t>08.10.2021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55C72D-B947-43B7-ACB2-A2F85E78585E}" type="datetime1">
              <a:rPr lang="ru-RU" noProof="0" smtClean="0"/>
              <a:t>08.10.2021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70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55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BEA9688-C9C9-4214-807D-21324925409C}" type="datetime1">
              <a:rPr lang="ru-RU" noProof="0" smtClean="0"/>
              <a:t>08.10.2021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2EB7719-815B-4B5E-83ED-26C3E4DC4C4F}" type="datetime1">
              <a:rPr lang="ru-RU" noProof="0" smtClean="0"/>
              <a:t>08.10.2021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-ru.facebook.com/GBUKryly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gbu_krylya/" TargetMode="External"/><Relationship Id="rId4" Type="http://schemas.openxmlformats.org/officeDocument/2006/relationships/hyperlink" Target="https://vk.com/club_krylj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5620" y="1164324"/>
            <a:ext cx="10498180" cy="3528700"/>
          </a:xfrm>
        </p:spPr>
        <p:txBody>
          <a:bodyPr rtlCol="0" anchor="ctr" anchorCtr="0">
            <a:noAutofit/>
          </a:bodyPr>
          <a:lstStyle/>
          <a:p>
            <a:pPr algn="ctr" rtl="0"/>
            <a:r>
              <a:rPr lang="ru-RU" sz="7200" b="1" dirty="0">
                <a:solidFill>
                  <a:schemeClr val="bg1"/>
                </a:solidFill>
              </a:rPr>
              <a:t>Военно-патриотические воспитание учащихся в районе Митино 2021 года</a:t>
            </a:r>
          </a:p>
        </p:txBody>
      </p:sp>
    </p:spTree>
    <p:extLst>
      <p:ext uri="{BB962C8B-B14F-4D97-AF65-F5344CB8AC3E}">
        <p14:creationId xmlns:p14="http://schemas.microsoft.com/office/powerpoint/2010/main" val="17977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30041-6C95-44AD-8716-D83DFEA68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77894" cy="64008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Клятва юнармейца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818B1CF-DD58-490A-B684-2C52481A8AB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1189973"/>
            <a:ext cx="7552064" cy="55239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8ACCDE-237B-4208-A5CC-24BC7CE1A054}"/>
              </a:ext>
            </a:extLst>
          </p:cNvPr>
          <p:cNvSpPr/>
          <p:nvPr/>
        </p:nvSpPr>
        <p:spPr>
          <a:xfrm>
            <a:off x="8267177" y="1340285"/>
            <a:ext cx="3331923" cy="1561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Школьники района Митино дали клятву юнармейца в Центральном музее Вооруженных Сил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69779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0D267-9110-4355-9163-D69D2838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75" y="125261"/>
            <a:ext cx="10501698" cy="939451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форума АРМИЯ 2021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2DC0573-44A9-447C-8822-C9C06AE9920B}"/>
              </a:ext>
            </a:extLst>
          </p:cNvPr>
          <p:cNvSpPr/>
          <p:nvPr/>
        </p:nvSpPr>
        <p:spPr>
          <a:xfrm>
            <a:off x="7866345" y="1435608"/>
            <a:ext cx="3995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YS Text"/>
              </a:rPr>
              <a:t>04.09.2021</a:t>
            </a:r>
            <a:r>
              <a:rPr lang="ru-RU" dirty="0"/>
              <a:t> з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акрытие Международного военно-технического 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форума 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«Армия-2021»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56C8C5-AB91-4507-82A2-658ABCFEB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" y="1435608"/>
            <a:ext cx="3857140" cy="2943133"/>
          </a:xfrm>
          <a:prstGeom prst="rect">
            <a:avLst/>
          </a:prstGeom>
        </p:spPr>
      </p:pic>
      <p:pic>
        <p:nvPicPr>
          <p:cNvPr id="23" name="Объект 22">
            <a:extLst>
              <a:ext uri="{FF2B5EF4-FFF2-40B4-BE49-F238E27FC236}">
                <a16:creationId xmlns:a16="http://schemas.microsoft.com/office/drawing/2014/main" id="{502802EA-895D-467F-8956-E462F3F0385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171167" y="1435608"/>
            <a:ext cx="3695178" cy="2943133"/>
          </a:xfrm>
        </p:spPr>
      </p:pic>
    </p:spTree>
    <p:extLst>
      <p:ext uri="{BB962C8B-B14F-4D97-AF65-F5344CB8AC3E}">
        <p14:creationId xmlns:p14="http://schemas.microsoft.com/office/powerpoint/2010/main" val="7476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0CB0D-3EBF-4C23-9CCF-0C6E4FE9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-87683"/>
            <a:ext cx="11178103" cy="164090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Посещение, учащимися ГБОУ "Школа № 1564 имени Героя Советского Союза А.П. Белобородова « центра «Авангард»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555D80-E45C-487A-990E-7030BC721DC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21208" y="1277654"/>
            <a:ext cx="4251208" cy="5580346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2D24C5-F057-4C34-AA24-86688F579BF3}"/>
              </a:ext>
            </a:extLst>
          </p:cNvPr>
          <p:cNvSpPr/>
          <p:nvPr/>
        </p:nvSpPr>
        <p:spPr>
          <a:xfrm>
            <a:off x="4915949" y="1277654"/>
            <a:ext cx="65453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F1E1C"/>
                </a:solidFill>
                <a:latin typeface="Open Sans"/>
              </a:rPr>
              <a:t>Учащиеся района Митино участвовали в военных сборах в Центре «Авангард», расположенный на территории парка «Патриот» в Одинцовском районе Московской области, был построен за 372 дня. Общая площадь: 28,45 гектаров. Центр рассчитан на одновременное обучение 600 курсантов, с плановым увеличением вместимости до 900 человек. Военные сборы длятся 5 дней, в течение которых курсанты изучают 5 военно-учетных специальностей под руководством 110 инструкторов, педагогов и вожатых. За год центр принимает свыше 30 тысяч курсантов.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904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7DEB5-3BDE-4058-8806-BACE923E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72378" cy="64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Оформление уголков призывника в учебных заведениях района Митино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EC27914-CF05-4A74-B78E-79DF9472883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55176" y="1435100"/>
            <a:ext cx="2985572" cy="3978275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0D11F60-BA09-4BBA-93A3-BF487D6B7525}"/>
              </a:ext>
            </a:extLst>
          </p:cNvPr>
          <p:cNvSpPr/>
          <p:nvPr/>
        </p:nvSpPr>
        <p:spPr>
          <a:xfrm>
            <a:off x="4790115" y="1435100"/>
            <a:ext cx="6073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A4A4A"/>
                </a:solidFill>
                <a:latin typeface="OpenSans"/>
              </a:rPr>
              <a:t>Стенд содержит следующую информацию: критерии готовности к военной службе, обязанности гражданина, подлежащего призыву на воинскую службу, основания предоставления отсрочки от призыва и освобождения от военной службы, ответственность за правонарушения в области воинского учета, составляющие призыва граждан на военную службу, обязанности граждан по воинскому учету.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25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064C8-A671-4EAB-8A3D-AE2A6E3B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173046" cy="64008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Оформление кабинета ОБЖ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5BE80D-3730-44F0-8A38-76CBB2F50CF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21207" y="1314200"/>
            <a:ext cx="2882958" cy="21148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F8A64D-C5AA-474A-A705-4165038CA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" y="3429000"/>
            <a:ext cx="2882958" cy="19818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07CA71-8584-462E-B46C-F706A23C2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555" y="1314201"/>
            <a:ext cx="3114914" cy="2114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47716E-2DE5-4D31-B55B-E5405EB68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166" y="3429000"/>
            <a:ext cx="3114914" cy="198189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5702A4B-51BD-4127-9E9E-2E268B6D2EA4}"/>
              </a:ext>
            </a:extLst>
          </p:cNvPr>
          <p:cNvSpPr/>
          <p:nvPr/>
        </p:nvSpPr>
        <p:spPr>
          <a:xfrm>
            <a:off x="6778305" y="1314200"/>
            <a:ext cx="4454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Кабинет ОБЖ ГБОУ "Школа № 1564 имени Героя Советского Союза А.П. Белобородова</a:t>
            </a:r>
          </a:p>
        </p:txBody>
      </p:sp>
    </p:spTree>
    <p:extLst>
      <p:ext uri="{BB962C8B-B14F-4D97-AF65-F5344CB8AC3E}">
        <p14:creationId xmlns:p14="http://schemas.microsoft.com/office/powerpoint/2010/main" val="375978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8C3121-F057-4EE5-B8F3-FAB6D941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206602" cy="78512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В/ч № 3272 район Митино, </a:t>
            </a:r>
            <a:r>
              <a:rPr lang="ru-RU" dirty="0" err="1">
                <a:solidFill>
                  <a:srgbClr val="C00000"/>
                </a:solidFill>
              </a:rPr>
              <a:t>Пятницкое</a:t>
            </a:r>
            <a:r>
              <a:rPr lang="ru-RU" dirty="0">
                <a:solidFill>
                  <a:srgbClr val="C00000"/>
                </a:solidFill>
              </a:rPr>
              <a:t> ш., д.32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89EDAB-2F0D-4D57-A899-D24365EF398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1" y="1768078"/>
            <a:ext cx="2539010" cy="190425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6C28E2-A1CB-4394-B815-2A672FA58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3643126"/>
            <a:ext cx="2557554" cy="16882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425219-D38B-4E56-883C-34E05DF47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761" y="1768079"/>
            <a:ext cx="3741489" cy="358629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F8D5C4E-FE5C-4298-B1A7-A27A722A81DD}"/>
              </a:ext>
            </a:extLst>
          </p:cNvPr>
          <p:cNvSpPr/>
          <p:nvPr/>
        </p:nvSpPr>
        <p:spPr>
          <a:xfrm>
            <a:off x="7080308" y="1768078"/>
            <a:ext cx="39176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Ознакомление допризывников с условиями службы в вооруженных силах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882928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D9015-4721-4C41-B79E-FA647D1A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47211" cy="64008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Призывная комиссия района Митино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817975-B8BB-4BD5-96B5-B8D013A2B8E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1766698"/>
            <a:ext cx="4416425" cy="3315079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131FF-04CA-48B1-8A9F-8E0EC167C64D}"/>
              </a:ext>
            </a:extLst>
          </p:cNvPr>
          <p:cNvSpPr/>
          <p:nvPr/>
        </p:nvSpPr>
        <p:spPr>
          <a:xfrm>
            <a:off x="5452843" y="1677798"/>
            <a:ext cx="6199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05.10.2021 в 12.00 работа призывной комиссии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военном комиссариате (объединенного,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Митинского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района Северо-Западного административного округа города Москвы)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9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5620" y="1164324"/>
            <a:ext cx="10498180" cy="3528700"/>
          </a:xfrm>
        </p:spPr>
        <p:txBody>
          <a:bodyPr rtlCol="0" anchor="ctr" anchorCtr="0">
            <a:noAutofit/>
          </a:bodyPr>
          <a:lstStyle/>
          <a:p>
            <a:pPr algn="ctr" rtl="0"/>
            <a:r>
              <a:rPr lang="ru-RU" sz="7200" b="1" dirty="0">
                <a:solidFill>
                  <a:schemeClr val="bg1"/>
                </a:solidFill>
              </a:rPr>
              <a:t>Гражданско-патриотические мероприятия района Митино 2021 года</a:t>
            </a:r>
          </a:p>
        </p:txBody>
      </p:sp>
    </p:spTree>
    <p:extLst>
      <p:ext uri="{BB962C8B-B14F-4D97-AF65-F5344CB8AC3E}">
        <p14:creationId xmlns:p14="http://schemas.microsoft.com/office/powerpoint/2010/main" val="4210268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E80A5-CBAC-4F9E-8AEB-EA60F99B9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448056"/>
            <a:ext cx="11199786" cy="11252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Видео интервью с ветеранами боевых действий «Вечер памяти», посвященное Дню вывода войск из Афганистана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6BDAB84-9F86-4C05-BBAE-5F5166031E1E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29" y="1902972"/>
            <a:ext cx="2896026" cy="450697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81FA7C-BE6B-4B1F-BED9-26F5C263CCDE}"/>
              </a:ext>
            </a:extLst>
          </p:cNvPr>
          <p:cNvSpPr/>
          <p:nvPr/>
        </p:nvSpPr>
        <p:spPr>
          <a:xfrm>
            <a:off x="4830787" y="1902973"/>
            <a:ext cx="6908495" cy="4604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Дата проведения мероприятия: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 15 февраля 2021 г.</a:t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Время проведения мероприятия: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 16:00</a:t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Место проведения мероприятия: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 Социальные сети: </a:t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u="sng" kern="50" dirty="0">
                <a:solidFill>
                  <a:srgbClr val="0563C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https://ru-ru.facebook.com/GBUKrylya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/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u="sng" kern="50" dirty="0">
                <a:solidFill>
                  <a:srgbClr val="0563C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https://vk.com/club_krylja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/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u="sng" kern="50" dirty="0">
                <a:solidFill>
                  <a:srgbClr val="0563C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https://www.instagram.com/gbu_krylya/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/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Цель мероприятия: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 </a:t>
            </a:r>
            <a:r>
              <a:rPr lang="ru-RU" sz="1600" kern="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Расширить знания воспитанников о воинах-интернационалистах; </a:t>
            </a:r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воспитание у воспитанников патриотических чувств и глубокого уважения к истории нашей страны, на примере выполнения интернационального долга советскими солдатами и офицерами в Демократической Республике Афганистан в 1979 – 1989 гг.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/>
            </a:r>
            <a:b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kern="50" dirty="0">
                <a:solidFill>
                  <a:srgbClr val="11111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Возрастная категория: </a:t>
            </a:r>
            <a:r>
              <a:rPr lang="ru-RU" sz="1600" kern="50" dirty="0">
                <a:solidFill>
                  <a:srgbClr val="11111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12+ </a:t>
            </a:r>
            <a:br>
              <a:rPr lang="ru-RU" sz="1600" kern="50" dirty="0">
                <a:solidFill>
                  <a:srgbClr val="11111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ru-RU" sz="1600" b="1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Краткое описание мероприятия: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 Государственное Бюджетное Учреждение ЦДМСИ «Крылья» организовало и провело видео интервью с ветераном боевых действий, представителем совета ветеранов Афганистана по СЗАО Вячеславом </a:t>
            </a:r>
            <a:r>
              <a:rPr lang="ru-RU" sz="1600" kern="50" dirty="0" err="1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Курановым</a:t>
            </a:r>
            <a:r>
              <a:rPr lang="ru-RU" sz="1600" kern="50" dirty="0">
                <a:latin typeface="Times New Roman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>.</a:t>
            </a:r>
            <a:endParaRPr lang="ru-RU" sz="1600" kern="50" dirty="0"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18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C6BA51-2CDF-4B8C-A5B7-BA4CBDE19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139750" cy="59831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Возложение цветов на Мемориале павшим защитникам Москвы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2D3C8-2326-446B-8E5D-9D67883800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07F0A3-E0DE-483C-BD5C-92F9376F315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6" y="1444752"/>
            <a:ext cx="4416552" cy="3968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63761D-D8BB-442D-AEE6-D5A7D35F4347}"/>
              </a:ext>
            </a:extLst>
          </p:cNvPr>
          <p:cNvSpPr/>
          <p:nvPr/>
        </p:nvSpPr>
        <p:spPr>
          <a:xfrm>
            <a:off x="5712643" y="1519942"/>
            <a:ext cx="5703217" cy="15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23.02.2021 состоялось 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озложение цветов на Мемориале павшим защитникам Москвы, посвященное Дню защитника Отечества по адресу: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Пятницкое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ш., д.23.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участников – 50 человек.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 мероприятия: управа района Митино.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27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D724D-4E0D-4CC5-9211-80A139B1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139750" cy="996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Торжественное возложение цветов к памятникам погибшим воинам с участием ветеранов и молодежи района Митино, посвященная Дню Победы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61EE91C-19AC-49F5-9B7B-312923B7A3E6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68078"/>
            <a:ext cx="4416425" cy="33123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86B905-504C-4329-BBC8-D326EFB2D608}"/>
              </a:ext>
            </a:extLst>
          </p:cNvPr>
          <p:cNvSpPr/>
          <p:nvPr/>
        </p:nvSpPr>
        <p:spPr>
          <a:xfrm>
            <a:off x="5335571" y="1768079"/>
            <a:ext cx="6202838" cy="4317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4300" algn="just">
              <a:lnSpc>
                <a:spcPct val="106000"/>
              </a:lnSpc>
              <a:spcBef>
                <a:spcPts val="480"/>
              </a:spcBef>
              <a:spcAft>
                <a:spcPts val="480"/>
              </a:spcAft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год 9 мая жители Митино приходят, к мемориалу павших защитников Москвы, к братской могиле, чтобы скорбной минутой молчания почтить память великих людей нашей страны. Тех людей, которые ушли на фронт, неся в своих сердцах уверенность в Победе!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14300" algn="just">
              <a:lnSpc>
                <a:spcPct val="106000"/>
              </a:lnSpc>
              <a:spcBef>
                <a:spcPts val="480"/>
              </a:spcBef>
              <a:spcAft>
                <a:spcPts val="480"/>
              </a:spcAft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 благодарности и искренней признательности произнесли почётные гости мероприятия – глава управы района Митино Низамов Алексей Сергеевич, глава муниципального округа Митино Кононов Игорь Геннадьевич, депутат Совета депутатов муниципального округа Митино Киселёва Ольга Николаевна, представитель районного Совета ветеранов Кравец Юрий Калинникович и ректор РХТУ им. Менделеева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Мажуга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Александр Георгиевич.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64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D0DFBC9-3FE7-4192-99AF-7B38879E2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6" y="398967"/>
            <a:ext cx="11046046" cy="90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</a:rPr>
              <a:t>Акция "Георгиевская ленточка"</a:t>
            </a:r>
            <a:r>
              <a:rPr lang="ru-RU" dirty="0"/>
              <a:t/>
            </a:r>
            <a:br>
              <a:rPr lang="ru-RU" dirty="0"/>
            </a:br>
            <a:endParaRPr kumimoji="0" lang="ru-RU" altLang="ru-RU" sz="25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Объект 7" descr="C:\Users\cherkasova-ia\Desktop\9 мая_2021\a0a60acf-c344-4f5a-ad63-1ca3ad34377b.jpg">
            <a:extLst>
              <a:ext uri="{FF2B5EF4-FFF2-40B4-BE49-F238E27FC236}">
                <a16:creationId xmlns:a16="http://schemas.microsoft.com/office/drawing/2014/main" id="{53D4CA17-7E9F-4162-8F40-F571741EF6EC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8" y="1342671"/>
            <a:ext cx="3759126" cy="40707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D5F2F3C7-1918-4F4E-9691-07AB74BEA9B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21171" y="1342671"/>
          <a:ext cx="7231331" cy="2286000"/>
        </p:xfrm>
        <a:graphic>
          <a:graphicData uri="http://schemas.openxmlformats.org/drawingml/2006/table">
            <a:tbl>
              <a:tblPr/>
              <a:tblGrid>
                <a:gridCol w="7231331">
                  <a:extLst>
                    <a:ext uri="{9D8B030D-6E8A-4147-A177-3AD203B41FA5}">
                      <a16:colId xmlns:a16="http://schemas.microsoft.com/office/drawing/2014/main" val="1566365017"/>
                    </a:ext>
                  </a:extLst>
                </a:gridCol>
              </a:tblGrid>
              <a:tr h="1966137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 благодарности всем, кто завоевал для нас Великую победу, и символ народной памяти о бессмертном подвиге наших дедов и прадедов.</a:t>
                      </a:r>
                    </a:p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преддверии Дня Победы 7 мая Молодёжная палата Митино поздравила жителей района с праздником и провела акцию "Георгиевская ленточка«, где не только подарили жителям ленточки, но и позаботились об их правильном ношении.</a:t>
                      </a:r>
                    </a:p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063776"/>
                  </a:ext>
                </a:extLst>
              </a:tr>
            </a:tbl>
          </a:graphicData>
        </a:graphic>
      </p:graphicFrame>
      <p:pic>
        <p:nvPicPr>
          <p:cNvPr id="11" name="Рисунок 10" descr="C:\Users\cherkasova-ia\Desktop\9 мая_2021\d9fa0090-3812-4055-a8a0-b9827f0747cb.jpg">
            <a:extLst>
              <a:ext uri="{FF2B5EF4-FFF2-40B4-BE49-F238E27FC236}">
                <a16:creationId xmlns:a16="http://schemas.microsoft.com/office/drawing/2014/main" id="{FF7A63DF-49B2-4A8A-B109-20C3B96A3F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070" y="3628671"/>
            <a:ext cx="4920615" cy="2406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133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9AE91-78A7-481B-9DFD-D6CEDCB0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45482" cy="9870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Мероприятие в память о защитниках Родины, отдавших свои жизни во время Великой Отечественной войны 1941-1945 гг.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B47F16-A88C-4340-B0CC-EE4F336FD95C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4" y="1435100"/>
            <a:ext cx="3542231" cy="397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3F877E-847F-4C46-AB88-38895ABAD9B4}"/>
              </a:ext>
            </a:extLst>
          </p:cNvPr>
          <p:cNvSpPr/>
          <p:nvPr/>
        </p:nvSpPr>
        <p:spPr>
          <a:xfrm>
            <a:off x="4524866" y="1435100"/>
            <a:ext cx="6476214" cy="255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22.06.2021 г. возле Мемориала павшим защитникам Москвы по адресу: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Пятницкое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ш., д.23 состоялось мероприятие в память о защитниках Родины, отдавших свои жизни во время Великой Отечественной войны 1941-1945 гг.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Присутствовавшие почтили память героев минутой молчания, а также возложили цветы на могилу павших.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Общее количество участников: 20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чел.</a:t>
            </a:r>
          </a:p>
          <a:p>
            <a:r>
              <a:rPr lang="ru-RU" dirty="0">
                <a:latin typeface="Times New Roman" panose="02020603050405020304" pitchFamily="18" charset="0"/>
              </a:rPr>
              <a:t>Организатор мероприятия: управа района Митино.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51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1AFDB2-AE64-4C91-BF7D-04A03761E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52" y="358219"/>
            <a:ext cx="11120896" cy="82418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Праздничный концерт «Великая Победа», посвященный 9 мая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9AD6D7D-FC96-445E-99A3-071D238ACA25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691942"/>
            <a:ext cx="4416425" cy="338328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706FEA8-961B-43BC-BE09-23FB848366F9}"/>
              </a:ext>
            </a:extLst>
          </p:cNvPr>
          <p:cNvSpPr/>
          <p:nvPr/>
        </p:nvSpPr>
        <p:spPr>
          <a:xfrm>
            <a:off x="5297273" y="1691942"/>
            <a:ext cx="6004875" cy="294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07.05.2021 в 17.00 по адресу: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Уваровский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пер., д. 12 был организован и проведен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концерт «Великая Победа», посвященный 9 мая.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мероприятии принял участие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народный коллектив русской песни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Россияночка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и чемпионка Европы - 2020, автор арт-проекта "Танцуй, чтобы жить!", многократный золотой и серебряный призер международных конкурсов артистов эстрады - Елена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Дружнова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количество зрителей: 20 человек.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 мероприятия: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ГБУ ЦДМСИ «Крылья».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84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18248-6C5A-4347-951E-4E46F09FA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941787" cy="64008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Турнир по пауэрлифтингу, посвященный Дню Победы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0B1B12-8A25-4F73-9304-318AD4FA6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7" y="1444753"/>
            <a:ext cx="4416551" cy="3968495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8457A672-AA9F-4211-AC87-C8C7A35AAE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51728"/>
            <a:ext cx="4416552" cy="39615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D1C201-0623-4E0F-A5B6-0693CE7FE1A7}"/>
              </a:ext>
            </a:extLst>
          </p:cNvPr>
          <p:cNvSpPr/>
          <p:nvPr/>
        </p:nvSpPr>
        <p:spPr>
          <a:xfrm>
            <a:off x="5590093" y="1734533"/>
            <a:ext cx="57032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Турнир по пауэрлифтингу, посвященный Дню Победы, по адресу: </a:t>
            </a:r>
            <a:r>
              <a:rPr lang="ru-RU" dirty="0" err="1">
                <a:latin typeface="Times New Roman" panose="02020603050405020304" pitchFamily="18" charset="0"/>
              </a:rPr>
              <a:t>Пятницкое</a:t>
            </a:r>
            <a:r>
              <a:rPr lang="ru-RU" dirty="0">
                <a:latin typeface="Times New Roman" panose="02020603050405020304" pitchFamily="18" charset="0"/>
              </a:rPr>
              <a:t> шоссе, д.6, корп.3 (тренажерный зал).</a:t>
            </a:r>
          </a:p>
          <a:p>
            <a:r>
              <a:rPr lang="ru-RU" dirty="0">
                <a:latin typeface="Times New Roman" panose="02020603050405020304" pitchFamily="18" charset="0"/>
              </a:rPr>
              <a:t>Количество участников – 20 человек.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</a:rPr>
              <a:t>Организатор: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ЦДМСИ «КРЫЛЬЯ» района Митино.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369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C0C3F-10CA-4D1F-A1A5-255C98682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36055" cy="64008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Турнир по мини-футболу среди детей, посвященный Дню Победы</a:t>
            </a:r>
          </a:p>
        </p:txBody>
      </p:sp>
      <p:pic>
        <p:nvPicPr>
          <p:cNvPr id="4" name="Объект 3" descr="C:\Users\Makarenkov-SA\Downloads\WhatsApp Image 2021-05-26 at 10.43.01.jpeg">
            <a:extLst>
              <a:ext uri="{FF2B5EF4-FFF2-40B4-BE49-F238E27FC236}">
                <a16:creationId xmlns:a16="http://schemas.microsoft.com/office/drawing/2014/main" id="{C7158FF5-4D06-42B9-A0A1-767B4A04CEAC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1528"/>
            <a:ext cx="4416425" cy="33054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84EBA5-FF48-4783-8175-B8EF7D5811FB}"/>
              </a:ext>
            </a:extLst>
          </p:cNvPr>
          <p:cNvSpPr/>
          <p:nvPr/>
        </p:nvSpPr>
        <p:spPr>
          <a:xfrm>
            <a:off x="5213022" y="2026762"/>
            <a:ext cx="61085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</a:rPr>
              <a:t>05.05.2021 в 15.30 по адресу: 3-й </a:t>
            </a:r>
            <a:r>
              <a:rPr lang="ru-RU" dirty="0" err="1">
                <a:latin typeface="Times New Roman" panose="02020603050405020304" pitchFamily="18" charset="0"/>
              </a:rPr>
              <a:t>Митинский</a:t>
            </a:r>
            <a:r>
              <a:rPr lang="ru-RU" dirty="0">
                <a:latin typeface="Times New Roman" panose="02020603050405020304" pitchFamily="18" charset="0"/>
              </a:rPr>
              <a:t> пер., д.1 (дворовая спортивная площадка) состоялся турнир по мини-футболу среди детей, посвященный Дню Победы.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</a:rPr>
              <a:t>В турнире приняли участие: 40 человек.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</a:rPr>
              <a:t>Организатор мероприятия: ГБУ ЦДМСИ «КРЫЛЬЯ».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007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1EB18-329A-49FF-874A-7EAE5117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5"/>
            <a:ext cx="11036055" cy="77742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Соревнования по классическому жиму штанги лежа, посвященные Дню Защитника Отечества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C915CB-DF27-45A9-AB35-0B0A3DB95BF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2056365"/>
            <a:ext cx="4416425" cy="2735744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3CBA6CE-9EF3-4262-A734-BB2864A19BEA}"/>
              </a:ext>
            </a:extLst>
          </p:cNvPr>
          <p:cNvSpPr/>
          <p:nvPr/>
        </p:nvSpPr>
        <p:spPr>
          <a:xfrm>
            <a:off x="5153025" y="2056365"/>
            <a:ext cx="62251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Соревнования по классическому жиму штанги лежа, посвященные Дню Защитника Отечества, по адресу: </a:t>
            </a:r>
            <a:r>
              <a:rPr lang="ru-RU" dirty="0" err="1">
                <a:latin typeface="Times New Roman" panose="02020603050405020304" pitchFamily="18" charset="0"/>
              </a:rPr>
              <a:t>Пятницкое</a:t>
            </a:r>
            <a:r>
              <a:rPr lang="ru-RU" dirty="0">
                <a:latin typeface="Times New Roman" panose="02020603050405020304" pitchFamily="18" charset="0"/>
              </a:rPr>
              <a:t> шоссе, д. 6, корп. 3 (Тренажерный зал) </a:t>
            </a:r>
            <a:endParaRPr lang="ru-RU" dirty="0"/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Общее количество участников: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30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чел.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 мероприятия: ГБУ ЦДМСИ «Крылья».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592219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54_TF10001108" id="{AD03B7F0-D966-4354-AC03-7A90B59AFB51}" vid="{C94E022A-E681-4920-85C8-04125627F5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16c05727-aa75-4e4a-9b5f-8a80a1165891"/>
    <ds:schemaRef ds:uri="http://schemas.microsoft.com/office/infopath/2007/PartnerControls"/>
    <ds:schemaRef ds:uri="71af3243-3dd4-4a8d-8c0d-dd76da1f0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Добро пожаловать в PowerPoint</Template>
  <TotalTime>0</TotalTime>
  <Words>830</Words>
  <Application>Microsoft Office PowerPoint</Application>
  <PresentationFormat>Широкоэкранный</PresentationFormat>
  <Paragraphs>52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SimSun</vt:lpstr>
      <vt:lpstr>Arial</vt:lpstr>
      <vt:lpstr>Calibri</vt:lpstr>
      <vt:lpstr>Open Sans</vt:lpstr>
      <vt:lpstr>OpenSans</vt:lpstr>
      <vt:lpstr>Segoe UI</vt:lpstr>
      <vt:lpstr>Segoe UI Light</vt:lpstr>
      <vt:lpstr>Tahoma</vt:lpstr>
      <vt:lpstr>Times New Roman</vt:lpstr>
      <vt:lpstr>YS Text</vt:lpstr>
      <vt:lpstr>WelcomeDoc</vt:lpstr>
      <vt:lpstr>Военно-патриотические воспитание учащихся в районе Митино 2021 года</vt:lpstr>
      <vt:lpstr>Клятва юнармейца</vt:lpstr>
      <vt:lpstr>Закрытие форума АРМИЯ 2021</vt:lpstr>
      <vt:lpstr>Посещение, учащимися ГБОУ "Школа № 1564 имени Героя Советского Союза А.П. Белобородова « центра «Авангард» </vt:lpstr>
      <vt:lpstr>Оформление уголков призывника в учебных заведениях района Митино</vt:lpstr>
      <vt:lpstr>Оформление кабинета ОБЖ</vt:lpstr>
      <vt:lpstr>В/ч № 3272 район Митино, Пятницкое ш., д.32</vt:lpstr>
      <vt:lpstr>Призывная комиссия района Митино </vt:lpstr>
      <vt:lpstr>Гражданско-патриотические мероприятия района Митино 2021 года</vt:lpstr>
      <vt:lpstr>Видео интервью с ветеранами боевых действий «Вечер памяти», посвященное Дню вывода войск из Афганистана </vt:lpstr>
      <vt:lpstr>Возложение цветов на Мемориале павшим защитникам Москвы</vt:lpstr>
      <vt:lpstr>Торжественное возложение цветов к памятникам погибшим воинам с участием ветеранов и молодежи района Митино, посвященная Дню Победы </vt:lpstr>
      <vt:lpstr>Акция "Георгиевская ленточка" </vt:lpstr>
      <vt:lpstr>Мероприятие в память о защитниках Родины, отдавших свои жизни во время Великой Отечественной войны 1941-1945 гг.  </vt:lpstr>
      <vt:lpstr>Праздничный концерт «Великая Победа», посвященный 9 мая </vt:lpstr>
      <vt:lpstr>Турнир по пауэрлифтингу, посвященный Дню Победы</vt:lpstr>
      <vt:lpstr>Турнир по мини-футболу среди детей, посвященный Дню Победы</vt:lpstr>
      <vt:lpstr>Соревнования по классическому жиму штанги лежа, посвященные Дню Защитника Отечества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2021-10-05T06:11:58Z</dcterms:created>
  <dcterms:modified xsi:type="dcterms:W3CDTF">2021-10-08T06:16:49Z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